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9144000" cy="6858000" type="screen4x3"/>
  <p:notesSz cx="6858000" cy="9947275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37E04-E896-4014-9F6C-D55EF3328E74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BC091-C135-4774-BBC8-3266B9BDBCFC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817864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BC091-C135-4774-BBC8-3266B9BDBCFC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xmlns="" val="157209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лавие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16" name="Контейнер за 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2" name="Контейнер за долния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5" name="Контейнер за номер н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лавие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27" name="Контейнер за съдържани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19" name="Контейнер за долния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g-BG"/>
          </a:p>
        </p:txBody>
      </p:sp>
      <p:sp>
        <p:nvSpPr>
          <p:cNvPr id="16" name="Контейнер за номер н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9" name="Контейнер за 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11" name="Контейнер за долния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6" name="Контейнер за номер н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лавие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Контейнер за номер н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лавие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25" name="Текстов контейне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8" name="Контейнер за съдържани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Контейнер за 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лавие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2" name="Контейнер за 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24" name="Контейнер за долния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лавие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29" name="Контейнер за долния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нтейнер за картина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1" name="Контейнер за номер н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7" name="Заглавие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ов контейне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pPr/>
              <a:t>09.02.2023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Контейнер за заглавие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ово поле 1"/>
          <p:cNvSpPr txBox="1"/>
          <p:nvPr/>
        </p:nvSpPr>
        <p:spPr>
          <a:xfrm>
            <a:off x="1643042" y="500042"/>
            <a:ext cx="4723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latin typeface="Times New Roman" pitchFamily="18" charset="0"/>
                <a:cs typeface="Times New Roman" pitchFamily="18" charset="0"/>
              </a:rPr>
              <a:t>  ОБЩИНА СИМЕОНОВГРАД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-142908" y="1571612"/>
            <a:ext cx="60007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150 </a:t>
            </a:r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ГОДИНИ ОТ ГИБЕЛТА НА  ВАСИЛ </a:t>
            </a:r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ЛЕВСКИ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!</a:t>
            </a:r>
            <a:endParaRPr lang="bg-BG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НЕКА ПОЧЕТЕМ </a:t>
            </a:r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ПАМЕТТА</a:t>
            </a:r>
            <a:endParaRPr lang="bg-BG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 И СВЕДЕМ ГЛАВА ПРЕД  ЕДИН ЖИВОТ,</a:t>
            </a:r>
          </a:p>
          <a:p>
            <a:pPr algn="ctr"/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 ПОСВЕТЕН ИЗЦЯЛО</a:t>
            </a:r>
          </a:p>
          <a:p>
            <a:pPr algn="ctr"/>
            <a:r>
              <a:rPr lang="bg-BG" sz="1400" b="1" dirty="0" smtClean="0">
                <a:latin typeface="Times New Roman" pitchFamily="18" charset="0"/>
                <a:cs typeface="Times New Roman" pitchFamily="18" charset="0"/>
              </a:rPr>
              <a:t> НА ОТЕЧЕСТВОТО И НЕГОВАТА СВОБОДА !</a:t>
            </a:r>
          </a:p>
          <a:p>
            <a:pPr algn="ctr"/>
            <a:endParaRPr lang="bg-BG" sz="2000" dirty="0" smtClean="0">
              <a:latin typeface="Monotype Corsiva" pitchFamily="66" charset="0"/>
            </a:endParaRPr>
          </a:p>
          <a:p>
            <a:pPr algn="ctr"/>
            <a:r>
              <a:rPr lang="bg-BG" sz="2000" u="sng" dirty="0" smtClean="0">
                <a:latin typeface="Monotype Corsiva" pitchFamily="66" charset="0"/>
              </a:rPr>
              <a:t>Поклонение:</a:t>
            </a:r>
          </a:p>
          <a:p>
            <a:pPr algn="ctr"/>
            <a:r>
              <a:rPr lang="bg-BG" sz="1400" dirty="0" smtClean="0">
                <a:latin typeface="Monotype Corsiva" pitchFamily="66" charset="0"/>
              </a:rPr>
              <a:t>17.02.2022г.  </a:t>
            </a:r>
            <a:r>
              <a:rPr lang="en-US" sz="1400" dirty="0" smtClean="0">
                <a:latin typeface="Monotype Corsiva" pitchFamily="66" charset="0"/>
              </a:rPr>
              <a:t>/</a:t>
            </a:r>
            <a:r>
              <a:rPr lang="bg-BG" sz="1400" dirty="0" smtClean="0">
                <a:latin typeface="Monotype Corsiva" pitchFamily="66" charset="0"/>
              </a:rPr>
              <a:t>петък/</a:t>
            </a:r>
          </a:p>
          <a:p>
            <a:pPr algn="ctr"/>
            <a:endParaRPr lang="bg-BG" sz="1400" dirty="0" smtClean="0">
              <a:latin typeface="Monotype Corsiva" pitchFamily="66" charset="0"/>
            </a:endParaRPr>
          </a:p>
          <a:p>
            <a:pPr algn="ctr"/>
            <a:r>
              <a:rPr lang="bg-BG" sz="1400" b="1" dirty="0" smtClean="0">
                <a:latin typeface="Monotype Corsiva" pitchFamily="66" charset="0"/>
              </a:rPr>
              <a:t>Тържествено поднасяне на венци и цветя пред паметната плоча </a:t>
            </a:r>
          </a:p>
          <a:p>
            <a:pPr algn="ctr"/>
            <a:r>
              <a:rPr lang="bg-BG" sz="1400" dirty="0" smtClean="0">
                <a:latin typeface="Monotype Corsiva" pitchFamily="66" charset="0"/>
              </a:rPr>
              <a:t>на пл. “Шейновски”№ 3  от 16:00ч. </a:t>
            </a:r>
          </a:p>
          <a:p>
            <a:pPr algn="ctr"/>
            <a:endParaRPr lang="bg-BG" sz="1400" dirty="0" smtClean="0">
              <a:latin typeface="Monotype Corsiva" pitchFamily="66" charset="0"/>
            </a:endParaRPr>
          </a:p>
          <a:p>
            <a:pPr algn="ctr"/>
            <a:endParaRPr lang="bg-BG" sz="1400" dirty="0" smtClean="0">
              <a:latin typeface="Monotype Corsiva" pitchFamily="66" charset="0"/>
            </a:endParaRPr>
          </a:p>
          <a:p>
            <a:pPr algn="ctr"/>
            <a:r>
              <a:rPr lang="bg-BG" sz="1400" dirty="0" smtClean="0">
                <a:latin typeface="Monotype Corsiva" pitchFamily="66" charset="0"/>
              </a:rPr>
              <a:t>Възпоменателен концерт </a:t>
            </a:r>
          </a:p>
          <a:p>
            <a:pPr algn="ctr"/>
            <a:r>
              <a:rPr lang="bg-BG" sz="1400" b="1" dirty="0" smtClean="0">
                <a:latin typeface="Monotype Corsiva" pitchFamily="66" charset="0"/>
              </a:rPr>
              <a:t>“150 години в сърцето на България”</a:t>
            </a:r>
          </a:p>
          <a:p>
            <a:pPr algn="ctr"/>
            <a:r>
              <a:rPr lang="bg-BG" sz="1400" dirty="0" smtClean="0">
                <a:latin typeface="Monotype Corsiva" pitchFamily="66" charset="0"/>
              </a:rPr>
              <a:t>от 17:00ч. в Н`Ч ‘’Развитие-1882”</a:t>
            </a:r>
          </a:p>
          <a:p>
            <a:pPr algn="ctr"/>
            <a:r>
              <a:rPr lang="bg-BG" sz="1400" dirty="0" smtClean="0">
                <a:latin typeface="Monotype Corsiva" pitchFamily="66" charset="0"/>
              </a:rPr>
              <a:t>Гр.Симеоновград</a:t>
            </a:r>
            <a:r>
              <a:rPr lang="en-US" sz="1400" dirty="0" smtClean="0">
                <a:latin typeface="Monotype Corsiva" pitchFamily="66" charset="0"/>
              </a:rPr>
              <a:t>.</a:t>
            </a:r>
            <a:endParaRPr lang="bg-BG" sz="1400" dirty="0" smtClean="0">
              <a:latin typeface="Monotype Corsiva" pitchFamily="66" charset="0"/>
            </a:endParaRPr>
          </a:p>
          <a:p>
            <a:pPr algn="ctr"/>
            <a:endParaRPr lang="bg-BG" sz="2000" dirty="0" smtClean="0">
              <a:latin typeface="Monotype Corsiva" pitchFamily="66" charset="0"/>
            </a:endParaRPr>
          </a:p>
        </p:txBody>
      </p:sp>
      <p:pic>
        <p:nvPicPr>
          <p:cNvPr id="1026" name="Picture 2" descr="C:\Users\qwerty2\Desktop\dmarinov-11-08-2016-05-21-45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85926"/>
            <a:ext cx="3709981" cy="3786214"/>
          </a:xfrm>
          <a:prstGeom prst="rect">
            <a:avLst/>
          </a:prstGeom>
          <a:noFill/>
        </p:spPr>
      </p:pic>
      <p:pic>
        <p:nvPicPr>
          <p:cNvPr id="7" name="Картина 6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142976" y="428604"/>
            <a:ext cx="675004" cy="571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192606093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ътуване">
  <a:themeElements>
    <a:clrScheme name="Пътуване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ътуване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Пътуване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79</TotalTime>
  <Words>80</Words>
  <Application>Microsoft Office PowerPoint</Application>
  <PresentationFormat>Презентация на цял екран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2" baseType="lpstr">
      <vt:lpstr>Пътуване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Fujitsu</dc:creator>
  <cp:lastModifiedBy>qwerty2</cp:lastModifiedBy>
  <cp:revision>13</cp:revision>
  <cp:lastPrinted>2018-02-14T09:25:15Z</cp:lastPrinted>
  <dcterms:created xsi:type="dcterms:W3CDTF">2018-02-14T09:02:44Z</dcterms:created>
  <dcterms:modified xsi:type="dcterms:W3CDTF">2023-02-09T12:48:09Z</dcterms:modified>
</cp:coreProperties>
</file>