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21.05.2022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85728"/>
            <a:ext cx="1104902" cy="75247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-142908" y="571480"/>
            <a:ext cx="91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ОБЩИНА СИМЕОНОВГРАД</a:t>
            </a:r>
            <a:endParaRPr lang="bg-BG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714612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/>
          </a:p>
        </p:txBody>
      </p:sp>
      <p:sp>
        <p:nvSpPr>
          <p:cNvPr id="8" name="Текстово поле 7"/>
          <p:cNvSpPr txBox="1"/>
          <p:nvPr/>
        </p:nvSpPr>
        <p:spPr>
          <a:xfrm>
            <a:off x="0" y="135729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Ви кани на тържествен  концерт по случай</a:t>
            </a:r>
            <a:endParaRPr lang="bg-BG" sz="24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5362" name="Picture 2" descr="C:\Documents and Settings\dida\Desktop\24may-banner_cAlmMjm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14554"/>
            <a:ext cx="6929486" cy="2071702"/>
          </a:xfrm>
          <a:prstGeom prst="rect">
            <a:avLst/>
          </a:prstGeom>
          <a:noFill/>
        </p:spPr>
      </p:pic>
      <p:sp>
        <p:nvSpPr>
          <p:cNvPr id="10" name="Текстово поле 9"/>
          <p:cNvSpPr txBox="1"/>
          <p:nvPr/>
        </p:nvSpPr>
        <p:spPr>
          <a:xfrm>
            <a:off x="1285852" y="4357694"/>
            <a:ext cx="6264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dirty="0" smtClean="0">
              <a:latin typeface="Monotype Corsiva" pitchFamily="66" charset="0"/>
            </a:endParaRPr>
          </a:p>
          <a:p>
            <a:pPr algn="ctr"/>
            <a:endParaRPr lang="bg-BG" dirty="0" smtClean="0">
              <a:latin typeface="Monotype Corsiva" pitchFamily="66" charset="0"/>
            </a:endParaRPr>
          </a:p>
          <a:p>
            <a:pPr algn="ctr"/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Заповядайте да отпразнуваме този светъл български празник</a:t>
            </a:r>
          </a:p>
          <a:p>
            <a:pPr algn="ctr"/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пред сградата на Общинска Администрация Симеоновград </a:t>
            </a:r>
          </a:p>
          <a:p>
            <a:pPr algn="ctr"/>
            <a:endParaRPr lang="bg-BG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/>
            <a:r>
              <a:rPr lang="bg-BG" b="1" i="1" u="sn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На </a:t>
            </a:r>
            <a:r>
              <a:rPr lang="bg-BG" b="1" i="1" u="sn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24.05.2022г</a:t>
            </a:r>
            <a:r>
              <a:rPr lang="bg-BG" b="1" i="1" u="sn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 от  </a:t>
            </a:r>
            <a:r>
              <a:rPr lang="bg-BG" b="1" i="1" u="sn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11:00 </a:t>
            </a:r>
            <a:r>
              <a:rPr lang="bg-BG" b="1" i="1" u="sng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часа  на пл. “Шейновски”.</a:t>
            </a:r>
            <a:endParaRPr lang="bg-BG" b="1" i="1" u="sng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</Words>
  <Application>Microsoft Office PowerPoint</Application>
  <PresentationFormat>Презентация на цял екран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6" baseType="lpstr">
      <vt:lpstr>Arial</vt:lpstr>
      <vt:lpstr>Calibri</vt:lpstr>
      <vt:lpstr>Monotype Corsiva</vt:lpstr>
      <vt:lpstr>Times New Roman</vt:lpstr>
      <vt:lpstr>Office тема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modified xsi:type="dcterms:W3CDTF">2022-05-21T18:28:11Z</dcterms:modified>
</cp:coreProperties>
</file>